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48" d="100"/>
          <a:sy n="48" d="100"/>
        </p:scale>
        <p:origin x="3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03A1E4-B981-4089-9598-6769C388A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BBC6A1C-415E-48A3-ADC5-B94CCBFA3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マスター字幕の書式設定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A19B79-FB7E-437E-A448-BE9AA945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F216CA-027A-456F-BD0D-D212B4AC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1E2C9B-D8AB-462B-AC98-6F6D427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16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180F68-C47D-498E-84A9-2B17D132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B87AFA-15E9-4AC0-ACBE-46B8D511A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CD6024-5ADF-41BC-9ABE-3AEDCF62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750992-1FA4-4A71-8C48-9127DFF3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3AD9EA-74C0-4345-81B7-0B1482E2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47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0134505-F1FB-4F33-9847-BBFA81C30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2EC7EF-F112-4A74-AC30-129DB94F3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4B8A88-E8DB-4E3E-89BB-6E0D04568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AF1FC8-E8D7-434E-A69F-09870AD97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C04E12-2A8A-4FA5-BCD6-7FB8A4BC3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7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3D7664-5405-432F-AE28-E8485933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B66B4C-905E-49FD-BEDF-D4D9867B0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8520D1-5A0D-4EC1-989D-C1D3E72B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329BC1-04DC-439B-9146-39EC2246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7C1666-DC0E-49C2-93F2-4D142071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60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19C5BE-5783-4D0A-8920-7818D6DA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C1196A-F077-4C78-AEEE-A938B7F74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7474F7-2833-40CB-9257-E980CA69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3776AC-E8F7-4D42-B93A-A8F81139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07562B-122D-413F-AAA3-098DEB24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56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23789B-8895-494F-9B0A-FFCF86FF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F0A85F-C5D2-4824-9C20-31CB338B9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6E1ADD6-0FAB-4B4C-8382-DD6CEE1B0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D12D90-E6E6-4090-9A0A-3A60BF405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7AB988-4BD6-423F-A82C-B216CBC3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93A6CA-BD0D-405A-AF12-93EEC045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75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C06514-C6EC-48D9-9315-BB8F17AD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B8CE08-445C-4FAA-A0B9-0EB0C9CBA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8B2686B-248F-4FDE-A836-330C1A10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EF302B7-28FC-4BBD-9EB3-BA4E49DAB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9FBD0FE-5739-4C9F-88EF-A1728A00F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720ED78-9DA4-4E5A-BC79-FFEE77C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8D2EF28-FA38-47D8-8F67-672620C8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7FE8F86-CAC8-4199-A9CA-7CAAF418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42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C84E5C-C4D2-4A86-882F-9A3507CA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C2FFA46-A091-4DD1-AC8D-FCC86DB5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2877CA1-9E10-412F-9A68-CFDE0101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7B4FAF-7334-4ACC-8219-B07256BE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56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2BDE8D7-3773-4E9D-B753-747B6343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BFE3CB-9563-4F3C-A2EE-57907D45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ACBF28-87C6-4879-9124-5940B8D4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93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BE40D7-EDB6-4890-BB24-39995CE8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3D9138-6B0F-4819-A641-3A25075E4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6C1BB0F-0897-4D6F-9875-F53920661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08E3B4-7C86-4A50-8EFA-AF672D29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03E7BB-BE1E-4714-8725-72187459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9F1BF4-E603-4024-9819-D69A0103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86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15C2E7-E39F-4D5C-9D43-3D9B7CCB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D8BFECB-F5BF-46D0-AAED-DA2684669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08F670-FE4F-48F9-BC9E-BB62B05DA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A841C1-B8D7-4FA9-8BF3-E8C03F6C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6EE99C-BC4E-4034-8DC3-94DB5E0B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A2A219-7CAE-4894-BA34-1A641A8B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24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D3BD81B-E310-4F2C-B591-E707D520C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F749290-7DF0-4886-8EF8-E9B0F34A8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45692C-54A2-4CC9-B3BC-F38C8805E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AE0268-4A8C-4E3F-86E9-3A7780951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D61F7D-0D2E-4835-BD3E-4F49903A6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01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82ADE1-B3AB-4735-8EF6-2D22D05D3C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30EE6B4-7EB0-4AA3-8705-C99F70688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F42504-5899-4ABE-96F1-6E2D95968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30"/>
          <a:stretch/>
        </p:blipFill>
        <p:spPr>
          <a:xfrm>
            <a:off x="-995570" y="-278296"/>
            <a:ext cx="1028700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BE9E628-9557-4CEF-BFFF-D49B869ACB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/>
          <a:stretch/>
        </p:blipFill>
        <p:spPr>
          <a:xfrm>
            <a:off x="5844208" y="159026"/>
            <a:ext cx="3447222" cy="172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9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北原隆志</dc:creator>
  <cp:lastModifiedBy>北原隆志</cp:lastModifiedBy>
  <cp:revision>3</cp:revision>
  <dcterms:created xsi:type="dcterms:W3CDTF">2018-03-16T07:21:43Z</dcterms:created>
  <dcterms:modified xsi:type="dcterms:W3CDTF">2018-03-16T07:28:12Z</dcterms:modified>
</cp:coreProperties>
</file>